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7" r:id="rId2"/>
    <p:sldId id="257" r:id="rId3"/>
    <p:sldId id="258" r:id="rId4"/>
    <p:sldId id="260" r:id="rId5"/>
    <p:sldId id="259" r:id="rId6"/>
    <p:sldId id="278" r:id="rId7"/>
    <p:sldId id="273" r:id="rId8"/>
    <p:sldId id="274" r:id="rId9"/>
    <p:sldId id="275" r:id="rId10"/>
    <p:sldId id="271" r:id="rId11"/>
    <p:sldId id="272" r:id="rId12"/>
    <p:sldId id="276" r:id="rId13"/>
    <p:sldId id="277" r:id="rId14"/>
    <p:sldId id="270" r:id="rId15"/>
    <p:sldId id="261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53" autoAdjust="0"/>
  </p:normalViewPr>
  <p:slideViewPr>
    <p:cSldViewPr snapToGrid="0">
      <p:cViewPr varScale="1">
        <p:scale>
          <a:sx n="105" d="100"/>
          <a:sy n="105" d="100"/>
        </p:scale>
        <p:origin x="16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t>2018-04-05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banq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Full/Internet-News-Collect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r>
              <a:rPr lang="en-US" altLang="ko-KR" sz="1400" b="1" dirty="0">
                <a:latin typeface="Franklin Gothic Demi Cond" panose="020B0706030402020204" pitchFamily="34" charset="0"/>
              </a:rPr>
              <a:t/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r>
              <a:rPr lang="en-US" altLang="ko-KR" sz="1400" b="1" dirty="0">
                <a:latin typeface="+mj-ea"/>
              </a:rPr>
              <a:t/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2018. 3. 28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r>
              <a:rPr lang="en-US" altLang="ko-KR" sz="1400" b="1" dirty="0">
                <a:latin typeface="+mj-ea"/>
              </a:rPr>
              <a:t/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r>
              <a:rPr lang="en-US" altLang="ko-KR" sz="1800" b="1" dirty="0">
                <a:latin typeface="+mj-ea"/>
              </a:rPr>
              <a:t/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r>
              <a:rPr lang="en-US" altLang="ko-KR" sz="4800" b="1" dirty="0">
                <a:latin typeface="Franklin Gothic Demi Cond" panose="020B0706030402020204" pitchFamily="34" charset="0"/>
              </a:rPr>
              <a:t/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546627" y="5862319"/>
            <a:ext cx="79651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전준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50F5-BFF8-4A8B-9034-898A55D8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08" y="760231"/>
            <a:ext cx="8324927" cy="4341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FE709-4C36-4125-B5C1-5E7ACB845D7A}"/>
              </a:ext>
            </a:extLst>
          </p:cNvPr>
          <p:cNvSpPr txBox="1"/>
          <p:nvPr/>
        </p:nvSpPr>
        <p:spPr>
          <a:xfrm>
            <a:off x="3032927" y="4860599"/>
            <a:ext cx="7910321" cy="54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내용이 잘 저장되어 있는지 확인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621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3" y="927625"/>
            <a:ext cx="9424598" cy="2862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386E6-B5F4-4009-B9D7-6EBEA076CA33}"/>
              </a:ext>
            </a:extLst>
          </p:cNvPr>
          <p:cNvSpPr txBox="1"/>
          <p:nvPr/>
        </p:nvSpPr>
        <p:spPr>
          <a:xfrm>
            <a:off x="2553466" y="3911110"/>
            <a:ext cx="9118459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들어있는 데이터를 실제로 사용할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옮김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들어있는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들이 가리키는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하나씩 읽어와 인코딩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과</a:t>
            </a:r>
            <a:r>
              <a:rPr lang="en-US" altLang="ko-KR" sz="2000" dirty="0"/>
              <a:t> </a:t>
            </a:r>
            <a:r>
              <a:rPr lang="ko-KR" altLang="en-US" sz="2000" dirty="0"/>
              <a:t>인코딩한 페이지들을 데이터프레임 형태로 </a:t>
            </a:r>
            <a:r>
              <a:rPr lang="ko-KR" altLang="en-US" sz="2000" dirty="0" err="1"/>
              <a:t>만듬</a:t>
            </a:r>
            <a:r>
              <a:rPr lang="ko-KR" altLang="en-US" sz="2000" dirty="0"/>
              <a:t>  </a:t>
            </a:r>
            <a:r>
              <a:rPr lang="en-US" altLang="ko-KR" sz="2000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C1235A-D35E-4BDC-8A3C-0C9919E12871}"/>
              </a:ext>
            </a:extLst>
          </p:cNvPr>
          <p:cNvSpPr/>
          <p:nvPr/>
        </p:nvSpPr>
        <p:spPr>
          <a:xfrm>
            <a:off x="3001385" y="927625"/>
            <a:ext cx="2904564" cy="571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D8812E-D98C-4A2C-A9C3-6B2DE00475F1}"/>
              </a:ext>
            </a:extLst>
          </p:cNvPr>
          <p:cNvGrpSpPr/>
          <p:nvPr/>
        </p:nvGrpSpPr>
        <p:grpSpPr>
          <a:xfrm>
            <a:off x="2352503" y="1183341"/>
            <a:ext cx="648881" cy="3089384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D5D8E05-DBCF-47CB-92C0-060899CD8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ABDC9B-BC5D-4192-89EC-CD550BFD08A6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4F2AAFC-D8EE-42FA-B58B-59C2C46AD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8966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3" y="927625"/>
            <a:ext cx="9424598" cy="28621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7835F7-B769-4A24-A50F-91BF8BD06EF5}"/>
              </a:ext>
            </a:extLst>
          </p:cNvPr>
          <p:cNvSpPr/>
          <p:nvPr/>
        </p:nvSpPr>
        <p:spPr>
          <a:xfrm>
            <a:off x="3104855" y="1954057"/>
            <a:ext cx="8836016" cy="970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CF14DA-6092-4171-B245-9B8C4116925E}"/>
              </a:ext>
            </a:extLst>
          </p:cNvPr>
          <p:cNvGrpSpPr/>
          <p:nvPr/>
        </p:nvGrpSpPr>
        <p:grpSpPr>
          <a:xfrm>
            <a:off x="2322111" y="2323819"/>
            <a:ext cx="782744" cy="2463333"/>
            <a:chOff x="2612571" y="2676037"/>
            <a:chExt cx="754744" cy="21717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60BE10D-1428-446D-B05C-AA7D141F10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F6F6C65-18CE-4005-9C8E-E76345AC9CD4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6CEAEC7-CF85-4A99-A2A2-58588297E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A7E83A3-4735-4B11-BE0D-3101B50B710E}"/>
              </a:ext>
            </a:extLst>
          </p:cNvPr>
          <p:cNvSpPr txBox="1"/>
          <p:nvPr/>
        </p:nvSpPr>
        <p:spPr>
          <a:xfrm>
            <a:off x="2553466" y="3911110"/>
            <a:ext cx="9118459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들어있는 데이터를 실제로 사용할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옮김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들어있는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들이 가리키는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하나씩 읽어와 인코딩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과</a:t>
            </a:r>
            <a:r>
              <a:rPr lang="en-US" altLang="ko-KR" sz="2000" dirty="0"/>
              <a:t> </a:t>
            </a:r>
            <a:r>
              <a:rPr lang="ko-KR" altLang="en-US" sz="2000" dirty="0"/>
              <a:t>인코딩한 페이지들을 데이터프레임 형태로 </a:t>
            </a:r>
            <a:r>
              <a:rPr lang="ko-KR" altLang="en-US" sz="2000" dirty="0" err="1"/>
              <a:t>만듬</a:t>
            </a:r>
            <a:r>
              <a:rPr lang="ko-KR" altLang="en-US" sz="2000" dirty="0"/>
              <a:t>  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8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3" y="927625"/>
            <a:ext cx="9424598" cy="28621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C1235A-D35E-4BDC-8A3C-0C9919E12871}"/>
              </a:ext>
            </a:extLst>
          </p:cNvPr>
          <p:cNvSpPr/>
          <p:nvPr/>
        </p:nvSpPr>
        <p:spPr>
          <a:xfrm>
            <a:off x="3065933" y="3204019"/>
            <a:ext cx="5497154" cy="446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D8812E-D98C-4A2C-A9C3-6B2DE00475F1}"/>
              </a:ext>
            </a:extLst>
          </p:cNvPr>
          <p:cNvGrpSpPr/>
          <p:nvPr/>
        </p:nvGrpSpPr>
        <p:grpSpPr>
          <a:xfrm>
            <a:off x="2352503" y="3382059"/>
            <a:ext cx="713430" cy="1934166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D5D8E05-DBCF-47CB-92C0-060899CD87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BABDC9B-BC5D-4192-89EC-CD550BFD08A6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4F2AAFC-D8EE-42FA-B58B-59C2C46AD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8DD558-F728-4F78-9589-B53F693C3606}"/>
              </a:ext>
            </a:extLst>
          </p:cNvPr>
          <p:cNvSpPr txBox="1"/>
          <p:nvPr/>
        </p:nvSpPr>
        <p:spPr>
          <a:xfrm>
            <a:off x="2553466" y="3911110"/>
            <a:ext cx="9118459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들어있는 데이터를 실제로 사용할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옮김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객체에 들어있는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들이 가리키는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하나씩 읽어와 인코딩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과</a:t>
            </a:r>
            <a:r>
              <a:rPr lang="en-US" altLang="ko-KR" sz="2000" dirty="0"/>
              <a:t> </a:t>
            </a:r>
            <a:r>
              <a:rPr lang="ko-KR" altLang="en-US" sz="2000" dirty="0"/>
              <a:t>인코딩한 페이지들을 데이터프레임 형태로 </a:t>
            </a:r>
            <a:r>
              <a:rPr lang="ko-KR" altLang="en-US" sz="2000" dirty="0" err="1"/>
              <a:t>만듬</a:t>
            </a:r>
            <a:r>
              <a:rPr lang="ko-KR" altLang="en-US" sz="2000" dirty="0"/>
              <a:t>  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99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5FB8B-DB0A-4062-90A8-C03477B7F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82" y="1657216"/>
            <a:ext cx="9799118" cy="2253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5FBEC-58EF-476D-98D0-ECB3B8E8F6DB}"/>
              </a:ext>
            </a:extLst>
          </p:cNvPr>
          <p:cNvSpPr txBox="1"/>
          <p:nvPr/>
        </p:nvSpPr>
        <p:spPr>
          <a:xfrm>
            <a:off x="2822412" y="3911110"/>
            <a:ext cx="91184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데이터프레임 형태로 만들어진 </a:t>
            </a:r>
            <a:r>
              <a:rPr lang="en-US" altLang="ko-KR" sz="2000" dirty="0"/>
              <a:t>news</a:t>
            </a:r>
            <a:r>
              <a:rPr lang="ko-KR" altLang="en-US" sz="2000" dirty="0"/>
              <a:t>객체에 들어있는 </a:t>
            </a:r>
            <a:r>
              <a:rPr lang="ko-KR" altLang="en-US" sz="2000" dirty="0" err="1"/>
              <a:t>인코딩된</a:t>
            </a:r>
            <a:r>
              <a:rPr lang="ko-KR" altLang="en-US" sz="2000" dirty="0"/>
              <a:t> 기사 중 하나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9887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13</a:t>
            </a:r>
            <a:endParaRPr lang="ko-KR" altLang="en-US" dirty="0"/>
          </a:p>
        </p:txBody>
      </p:sp>
      <p:pic>
        <p:nvPicPr>
          <p:cNvPr id="2" name="bandicam 2018-04-02 15-50-54-370">
            <a:hlinkClick r:id="" action="ppaction://media"/>
            <a:extLst>
              <a:ext uri="{FF2B5EF4-FFF2-40B4-BE49-F238E27FC236}">
                <a16:creationId xmlns:a16="http://schemas.microsoft.com/office/drawing/2014/main" id="{9E7AA5C3-4B86-4118-9DBF-9A1C3AA6D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8234" y="642987"/>
            <a:ext cx="9467618" cy="4916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6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4" t="11984" r="13187" b="6222"/>
          <a:stretch/>
        </p:blipFill>
        <p:spPr>
          <a:xfrm>
            <a:off x="2979762" y="158229"/>
            <a:ext cx="7874166" cy="59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9762" y="609238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www.devicemart.co.kr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15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9" t="12151" r="18454" b="5027"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606883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www.icbanq.com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694614" y="1668148"/>
            <a:ext cx="114303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 smtClean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일정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</a:rPr>
              <a:t>실시간 국내 인터넷 뉴스 빅데이터 수집 </a:t>
            </a:r>
            <a:r>
              <a:rPr lang="ko-KR" altLang="en-US" sz="3200" b="1" dirty="0" smtClean="0">
                <a:latin typeface="Franklin Gothic Demi Cond" panose="020B0706030402020204" pitchFamily="34" charset="0"/>
                <a:ea typeface="+mj-ea"/>
                <a:cs typeface="+mj-cs"/>
              </a:rPr>
              <a:t>개발 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환경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3200" b="1" dirty="0" smtClean="0">
                <a:latin typeface="Franklin Gothic Demi Cond" panose="020B0706030402020204" pitchFamily="34" charset="0"/>
                <a:ea typeface="+mj-ea"/>
                <a:cs typeface="+mj-cs"/>
              </a:rPr>
              <a:t>4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057885" y="3120900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70994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</a:t>
            </a:r>
            <a:r>
              <a:rPr lang="ko-KR" altLang="en-US" sz="2800" b="1" dirty="0" smtClean="0">
                <a:latin typeface="Franklin Gothic Demi Cond" panose="020B0706030402020204" pitchFamily="34" charset="0"/>
                <a:ea typeface="+mj-ea"/>
                <a:cs typeface="+mj-cs"/>
              </a:rPr>
              <a:t>환경</a:t>
            </a:r>
            <a:endParaRPr lang="ko-KR" altLang="en-US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844" t="7534" r="23609" b="33914"/>
          <a:stretch/>
        </p:blipFill>
        <p:spPr>
          <a:xfrm>
            <a:off x="3937853" y="652495"/>
            <a:ext cx="6296025" cy="387260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3160196" y="4684011"/>
            <a:ext cx="9476304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 smtClean="0"/>
              <a:t>깃허브</a:t>
            </a:r>
            <a:r>
              <a:rPr lang="ko-KR" altLang="en-US" dirty="0" smtClean="0"/>
              <a:t> 서버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임가득</a:t>
            </a:r>
            <a:endParaRPr lang="en-US" altLang="ko-KR" dirty="0" smtClean="0"/>
          </a:p>
          <a:p>
            <a:pPr>
              <a:lnSpc>
                <a:spcPct val="170000"/>
              </a:lnSpc>
            </a:pPr>
            <a:r>
              <a:rPr lang="ko-KR" altLang="en-US" dirty="0" smtClean="0"/>
              <a:t>콜라보레이터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위종영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이행석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신태영</a:t>
            </a:r>
            <a:endParaRPr lang="en-US" altLang="ko-KR" dirty="0" smtClean="0"/>
          </a:p>
          <a:p>
            <a:pPr>
              <a:lnSpc>
                <a:spcPct val="170000"/>
              </a:lnSpc>
            </a:pP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Bash </a:t>
            </a:r>
            <a:r>
              <a:rPr lang="ko-KR" altLang="en-US" dirty="0"/>
              <a:t>환경에서 </a:t>
            </a:r>
            <a:r>
              <a:rPr lang="ko-KR" altLang="en-US" dirty="0" smtClean="0"/>
              <a:t>마스터 </a:t>
            </a:r>
            <a:r>
              <a:rPr lang="ko-KR" altLang="en-US" dirty="0" err="1" smtClean="0"/>
              <a:t>브랜치와</a:t>
            </a:r>
            <a:r>
              <a:rPr lang="ko-KR" altLang="en-US" dirty="0" smtClean="0"/>
              <a:t> 각자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개씩 만든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가지고 협업 중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160196" y="6171168"/>
            <a:ext cx="75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https://github.com/LimFull/Internet-News-Collector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15E1E3-8AF5-4585-9588-8414CD3A02B8}"/>
              </a:ext>
            </a:extLst>
          </p:cNvPr>
          <p:cNvSpPr/>
          <p:nvPr/>
        </p:nvSpPr>
        <p:spPr>
          <a:xfrm>
            <a:off x="3381829" y="898173"/>
            <a:ext cx="3585028" cy="2205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ED19942-3A07-488B-8198-65ECDB4925F9}"/>
              </a:ext>
            </a:extLst>
          </p:cNvPr>
          <p:cNvCxnSpPr>
            <a:cxnSpLocks/>
          </p:cNvCxnSpPr>
          <p:nvPr/>
        </p:nvCxnSpPr>
        <p:spPr>
          <a:xfrm flipH="1">
            <a:off x="2612571" y="2676037"/>
            <a:ext cx="754744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2937F2-E19F-4168-B051-BD8BA653038F}"/>
              </a:ext>
            </a:extLst>
          </p:cNvPr>
          <p:cNvCxnSpPr>
            <a:cxnSpLocks/>
          </p:cNvCxnSpPr>
          <p:nvPr/>
        </p:nvCxnSpPr>
        <p:spPr>
          <a:xfrm>
            <a:off x="2612571" y="2676037"/>
            <a:ext cx="0" cy="2171734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3DB251-6F42-478A-A201-51B1D7930DF3}"/>
              </a:ext>
            </a:extLst>
          </p:cNvPr>
          <p:cNvCxnSpPr>
            <a:cxnSpLocks/>
          </p:cNvCxnSpPr>
          <p:nvPr/>
        </p:nvCxnSpPr>
        <p:spPr>
          <a:xfrm flipH="1">
            <a:off x="2612573" y="4838665"/>
            <a:ext cx="267787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102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AD8122-8CC3-48B2-B312-6CC1D15BFBBE}"/>
              </a:ext>
            </a:extLst>
          </p:cNvPr>
          <p:cNvSpPr/>
          <p:nvPr/>
        </p:nvSpPr>
        <p:spPr>
          <a:xfrm>
            <a:off x="3381117" y="3222170"/>
            <a:ext cx="7879917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0B575A-0343-463A-B09F-F3818DBC54C6}"/>
              </a:ext>
            </a:extLst>
          </p:cNvPr>
          <p:cNvGrpSpPr/>
          <p:nvPr/>
        </p:nvGrpSpPr>
        <p:grpSpPr>
          <a:xfrm>
            <a:off x="2612571" y="3367314"/>
            <a:ext cx="754744" cy="1994826"/>
            <a:chOff x="2612571" y="2676037"/>
            <a:chExt cx="754744" cy="217173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D4A7B31-8947-409B-9290-C856C0BC2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6181C3-A058-4C66-A82A-303B26D5B9DA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A4BABE9-8E9C-4896-A9DC-B1C12159E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8395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CBE0E-FA19-427D-B888-BEE6C75F81DB}"/>
              </a:ext>
            </a:extLst>
          </p:cNvPr>
          <p:cNvSpPr/>
          <p:nvPr/>
        </p:nvSpPr>
        <p:spPr>
          <a:xfrm>
            <a:off x="3381117" y="3731567"/>
            <a:ext cx="7879917" cy="492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98AB7C-C659-499A-9078-6881F4B96736}"/>
              </a:ext>
            </a:extLst>
          </p:cNvPr>
          <p:cNvGrpSpPr/>
          <p:nvPr/>
        </p:nvGrpSpPr>
        <p:grpSpPr>
          <a:xfrm>
            <a:off x="2612571" y="3991429"/>
            <a:ext cx="754744" cy="1893226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860CC22-160B-4298-B8AC-BEB70F996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A275652-6CE0-4122-B22F-754CF7EB373A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C088B1-92FA-4B67-BF18-F348F4BA2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345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819</Words>
  <Application>Microsoft Office PowerPoint</Application>
  <PresentationFormat>와이드스크린</PresentationFormat>
  <Paragraphs>183</Paragraphs>
  <Slides>18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3. 28 정현숙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Windows 사용자</cp:lastModifiedBy>
  <cp:revision>31</cp:revision>
  <dcterms:created xsi:type="dcterms:W3CDTF">2018-04-02T06:41:44Z</dcterms:created>
  <dcterms:modified xsi:type="dcterms:W3CDTF">2018-04-04T21:23:44Z</dcterms:modified>
</cp:coreProperties>
</file>